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90FA06C-1349-41DD-AEF8-BFC52B8A7F7A}" type="datetimeFigureOut">
              <a:rPr lang="en-US" smtClean="0"/>
              <a:pPr/>
              <a:t>2/5/2011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C95ABA-407E-4477-83F2-94B5402384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5.snapfish.com/snapfish/share/p=473241293254701747/l=10049844014/g=108917762/cobrandOid=1000/otsc=SYE/otsi=SA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://www.linkedin.com/in/alisonmancusi" TargetMode="External"/><Relationship Id="rId2" Type="http://schemas.openxmlformats.org/officeDocument/2006/relationships/hyperlink" Target="http://www.checkernet.com/product/Albums/ModernWedding/UNI-BUL-HENS/?Cobrand=CB&amp;Site=Checkernet&amp;vk=177721114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checkernet.com/product/MOA-UQN-JENS/?Cobrand=CB&amp;Site=Checkernet&amp;vk=177721114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google.com/imgres?imgurl=http://www.destination360.com/north-america/us/hawaii/images/hawaii-diving.jpg&amp;imgrefurl=http://www.destination360.com/north-america/us/hawaii/hawaii-diving&amp;h=332&amp;w=415&amp;sz=28&amp;tbnid=twN_91-2al78HM:&amp;tbnh=100&amp;tbnw=125&amp;prev=/images?q=diving+photos&amp;zoom=1&amp;q=diving+photos&amp;usg=__FH2n8h9B0Ds31wVwwC0E2fzacwc=&amp;sa=X&amp;ei=pqhNTbvyJ8L38AaDwN2sDg&amp;ved=0CCUQ9QEwAA" TargetMode="External"/><Relationship Id="rId4" Type="http://schemas.openxmlformats.org/officeDocument/2006/relationships/hyperlink" Target="http://www.google.com/imgres?imgurl=http://www.livefishforsale.com/wp-content/uploads/2010/04/tropicalfish.jpg&amp;imgrefurl=http://www.livefishforsale.com/tropical-fish/&amp;h=375&amp;w=500&amp;sz=74&amp;tbnid=s5G_jTfqhJ2-aM:&amp;tbnh=98&amp;tbnw=130&amp;prev=/images?q=tropical+fish&amp;zoom=1&amp;q=tropical+fish&amp;hl=en&amp;usg=__nVuNLjMtzw1L-xtUTMikbp6AhHY=&amp;sa=X&amp;ei=GKhNTZXVBYG88gbTq8HNDg&amp;ved=0CDYQ9QEwA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Point Assignment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Alison </a:t>
            </a:r>
            <a:r>
              <a:rPr lang="en-US" dirty="0" err="1" smtClean="0"/>
              <a:t>Mancusi</a:t>
            </a:r>
            <a:endParaRPr lang="en-US" dirty="0" smtClean="0"/>
          </a:p>
          <a:p>
            <a:r>
              <a:rPr lang="en-US" dirty="0" smtClean="0"/>
              <a:t>February 5,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286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Born in Stamford, CT</a:t>
            </a:r>
          </a:p>
          <a:p>
            <a:r>
              <a:rPr lang="en-US" dirty="0" smtClean="0"/>
              <a:t>Large Italian family</a:t>
            </a:r>
          </a:p>
          <a:p>
            <a:r>
              <a:rPr lang="en-US" dirty="0" smtClean="0"/>
              <a:t>2 Sisters and 1 Brother</a:t>
            </a:r>
          </a:p>
          <a:p>
            <a:pPr lvl="1"/>
            <a:r>
              <a:rPr lang="en-US" dirty="0" smtClean="0"/>
              <a:t>2 niece, 1 nephew</a:t>
            </a:r>
          </a:p>
          <a:p>
            <a:r>
              <a:rPr lang="en-US" dirty="0" smtClean="0"/>
              <a:t>Married, no </a:t>
            </a:r>
            <a:r>
              <a:rPr lang="en-US" dirty="0" smtClean="0"/>
              <a:t>children</a:t>
            </a:r>
          </a:p>
          <a:p>
            <a:r>
              <a:rPr lang="en-US" dirty="0" smtClean="0"/>
              <a:t>Live in Framingham</a:t>
            </a:r>
            <a:endParaRPr lang="en-US" dirty="0"/>
          </a:p>
        </p:txBody>
      </p:sp>
      <p:pic>
        <p:nvPicPr>
          <p:cNvPr id="1026" name="Picture 2" descr=" Click to View My Album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828" y="4343400"/>
            <a:ext cx="3494947" cy="2334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7498080" cy="3810000"/>
          </a:xfrm>
        </p:spPr>
        <p:txBody>
          <a:bodyPr/>
          <a:lstStyle/>
          <a:p>
            <a:r>
              <a:rPr lang="en-US" dirty="0" smtClean="0"/>
              <a:t>20 years in operations</a:t>
            </a:r>
          </a:p>
          <a:p>
            <a:pPr lvl="1"/>
            <a:r>
              <a:rPr lang="en-US" dirty="0" smtClean="0"/>
              <a:t>Customer service / Call centers</a:t>
            </a:r>
          </a:p>
          <a:p>
            <a:pPr lvl="1"/>
            <a:r>
              <a:rPr lang="en-US" dirty="0" smtClean="0"/>
              <a:t>Manufacturing / Logistics</a:t>
            </a:r>
          </a:p>
          <a:p>
            <a:pPr lvl="1"/>
            <a:r>
              <a:rPr lang="en-US" dirty="0" smtClean="0"/>
              <a:t>Process Engineering</a:t>
            </a:r>
          </a:p>
          <a:p>
            <a:pPr lvl="1"/>
            <a:r>
              <a:rPr lang="en-US" dirty="0" smtClean="0"/>
              <a:t>Digital content management &amp; SEO</a:t>
            </a:r>
          </a:p>
          <a:p>
            <a:r>
              <a:rPr lang="en-US" dirty="0" smtClean="0"/>
              <a:t>Now?	</a:t>
            </a:r>
          </a:p>
          <a:p>
            <a:pPr lvl="1"/>
            <a:r>
              <a:rPr lang="en-US" dirty="0" smtClean="0"/>
              <a:t>Luxury Stationery design &amp; manufacturing</a:t>
            </a:r>
            <a:endParaRPr lang="en-US" dirty="0"/>
          </a:p>
        </p:txBody>
      </p:sp>
      <p:pic>
        <p:nvPicPr>
          <p:cNvPr id="16386" name="Picture 2" descr="http://www.checkernet.com/Content/Images/a/pic/2011/01/14/Field_Popp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410200"/>
            <a:ext cx="1805448" cy="1178292"/>
          </a:xfrm>
          <a:prstGeom prst="rect">
            <a:avLst/>
          </a:prstGeom>
          <a:noFill/>
        </p:spPr>
      </p:pic>
      <p:pic>
        <p:nvPicPr>
          <p:cNvPr id="16388" name="Picture 4" descr="http://www.checkernet.com/Content/Images/a/pic/2011/01/14/Belles_Lettr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410200"/>
            <a:ext cx="1868130" cy="1219200"/>
          </a:xfrm>
          <a:prstGeom prst="rect">
            <a:avLst/>
          </a:prstGeom>
          <a:noFill/>
        </p:spPr>
      </p:pic>
      <p:pic>
        <p:nvPicPr>
          <p:cNvPr id="16392" name="Picture 8" descr="UVL-ACP-DEN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5019675"/>
            <a:ext cx="1838325" cy="18383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971800" y="3962400"/>
            <a:ext cx="4096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 tooltip="View public profile"/>
              </a:rPr>
              <a:t>http://www.linkedin.com/in/alisonmancusi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Certifications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Lean Kaizen Facilitator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Six Sigma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SHRM</a:t>
            </a:r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Pursuit of Bachelors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Cambridge College Summer 2011</a:t>
            </a:r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90800"/>
          </a:xfrm>
        </p:spPr>
        <p:txBody>
          <a:bodyPr/>
          <a:lstStyle/>
          <a:p>
            <a:r>
              <a:rPr lang="en-US" dirty="0" smtClean="0"/>
              <a:t>Love to be active, outdoors</a:t>
            </a:r>
          </a:p>
          <a:p>
            <a:r>
              <a:rPr lang="en-US" dirty="0" smtClean="0"/>
              <a:t>Cycling is my passion</a:t>
            </a:r>
          </a:p>
          <a:p>
            <a:pPr lvl="1"/>
            <a:r>
              <a:rPr lang="en-US" dirty="0" smtClean="0"/>
              <a:t>PMC </a:t>
            </a:r>
          </a:p>
          <a:p>
            <a:r>
              <a:rPr lang="en-US" dirty="0" smtClean="0"/>
              <a:t>In awe of life </a:t>
            </a:r>
            <a:r>
              <a:rPr lang="en-US" dirty="0" smtClean="0"/>
              <a:t>underwater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5364" name="Picture 4" descr="http://www.kodakgallery.com/imaging-site/services/doc/5421:308804145407/jpeg/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2286000" cy="1714500"/>
          </a:xfrm>
          <a:prstGeom prst="rect">
            <a:avLst/>
          </a:prstGeom>
          <a:noFill/>
        </p:spPr>
      </p:pic>
      <p:sp>
        <p:nvSpPr>
          <p:cNvPr id="15366" name="AutoShape 6" descr="000_2195.jpg"/>
          <p:cNvSpPr>
            <a:spLocks noChangeAspect="1" noChangeArrowheads="1"/>
          </p:cNvSpPr>
          <p:nvPr/>
        </p:nvSpPr>
        <p:spPr bwMode="auto">
          <a:xfrm>
            <a:off x="127000" y="-125730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AutoShape 8" descr="000_2195.jpg"/>
          <p:cNvSpPr>
            <a:spLocks noChangeAspect="1" noChangeArrowheads="1"/>
          </p:cNvSpPr>
          <p:nvPr/>
        </p:nvSpPr>
        <p:spPr bwMode="auto">
          <a:xfrm>
            <a:off x="127000" y="-125730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0" name="AutoShape 10" descr="000_2195.jpg"/>
          <p:cNvSpPr>
            <a:spLocks noChangeAspect="1" noChangeArrowheads="1"/>
          </p:cNvSpPr>
          <p:nvPr/>
        </p:nvSpPr>
        <p:spPr bwMode="auto">
          <a:xfrm>
            <a:off x="127000" y="-1257300"/>
            <a:ext cx="2619375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pmc 201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4419600"/>
            <a:ext cx="2466975" cy="1847989"/>
          </a:xfrm>
          <a:prstGeom prst="rect">
            <a:avLst/>
          </a:prstGeom>
        </p:spPr>
      </p:pic>
      <p:sp>
        <p:nvSpPr>
          <p:cNvPr id="1026" name="AutoShape 2" descr="data:image/jpg;base64,/9j/4AAQSkZJRgABAQAAAQABAAD/2wBDAAkGBwgHBgkIBwgKCgkLDRYPDQwMDRsUFRAWIB0iIiAdHx8kKDQsJCYxJx8fLT0tMTU3Ojo6Iys/RD84QzQ5Ojf/2wBDAQoKCg0MDRoPDxo3JR8lNzc3Nzc3Nzc3Nzc3Nzc3Nzc3Nzc3Nzc3Nzc3Nzc3Nzc3Nzc3Nzc3Nzc3Nzc3Nzc3Nzf/wAARCABeAH0DASIAAhEBAxEB/8QAHAAAAwADAQEBAAAAAAAAAAAABAUGAgMHAAEI/8QANxAAAgECBQIFAgQEBwEBAAAAAQIDBBEABRIhMRNBBiJRYXEUgSMykbEVQqHwByRSYsHR4TOS/8QAGgEAAgMBAQAAAAAAAAAAAAAAAwQBAgUGAP/EACsRAAICAgIABgECBwAAAAAAAAECABEDIQQSBRMiMUFRsRShIyRCgZHR8P/aAAwDAQACEQMRAD8AX5rTU6VKCknQU8shHUQ34O5Pr2wlzAyRPIFKsqOV1qLasUniekEUyLTwguynSFN7egxOVlJMsHUliJYbm/Y++ERujNPDk9GzJqtl/GBSMh1tdxuMG5LnFOk5jzFpFjJ2KjbbgHHSPBfhrL6zK1MkMU5qAGl1EgA34+2A/FH+G1PLnlIlA0dJSMpMxvcADckeu2Dq63EWZu5uKo66WvenOT9NpFdiFI2Hpq+ecDZ5B4hy2Jy3RrUcXLRgkwknj4+MVK0eS5asCZRTOKTpk9SW4diDycK858RvDKsixpNocXKcDEh7OhqF3VyZyyPNapnNT1o1SxKGwueNifthrRQ1tGRJVIJ6MpqUC5bUDxpHc7b+2C6vNJ5Y4auSItSLJqJiXyubDbfvYY35TLmtVIsiaaKJmJE7KNRB9bbYjJZGpVl6ir3H8Oc9fJ1qKCkJZ7hF/m1e/wAYX0kdaG6+cGVtYLIXWwZr7bD04wNlmbJQ+KEoKmVYo+lpjke9pX7sSeL4tJFiHThkZZSTqDjykj2P984TLFDVQYPWCeG6qCUVNFTXWoibWyMoU2Pceoxj4mKrRMjT/SvoZWkvs6nkEfHccYHqsrymCr+q69S1XM4Eaqxu19iL8j7HbGjNvDcdLOzSqdTqOp+KXeMHm1ybHfjuMeF5Dd6k2W+ZP+Gs1rIcxNLTQy1dGIW6LQqLKb7G9/sfjFPlby1tHNNmNI0UiSPoQjjbgnuffEPTQ5nR9ZqOqnmigkIRo/z29LX3He/zhvlmeUet4kpqmprE815GssxPYkcfpguXGR6klSB1v5n00UNlkaBGNwyhWAv8+/74bZf1lWRSjSKG8p9PbAUktHSyyPKkkayqOmjIbm4vYWPYn+hwwgqp6SFY440ZO1xc+9yP3xdcjgUJHmdRqeqKOCKXqPAYJ5CRpc//AJvbuQeNhsPXATU4qpXp2kcIxs7soa2/HO+GviyRjXChIFTXSH8OIG9u1yRxt649S0DwUaRhGiZyHZnAuSdrf0GBg0KhNqbEc+GqB6bLI6chTIS/HJ8xI29bY+eNaynWAUpuZlYFWUDy7cED1F9sLsteoop2md5JAj9FT+Y3bvv2vbA09dDRo0lTGReW/TdLsATudje/9cXvVSrG2sweppzXVdLLMl41ADRqPzDsAPe+/piVTI5I6qsWRblybaiPKLm3Fxfgc4pq6Sanhc6GRZZWWKzgaVW19uQd737gjvjVGWckm5ZiMavA8PbMnd9L+YjyOY2M9U2fxMKCiEdAkNWTIqAgxtd1U/fbGVMsMcg6bAxCxCxxbr6b3Iv9sZ1jhIwDY/6QBf59sLHqA17nY/f98ao8N4zaIv8AvE25nIb+r9hAvF2V/wAVpIGom/zSOTJ1H0hge4vxx7DElMc+ooo6SdKvp6tUSgsVB9VK7Xxclx07X255/v8AsY0GobUQp032O+x+Rjz+FYWHo1LDl579RB/b8f6hnggy2iOcVMiVMkiMplHmAHABPHN7Yo6+aiGYTwxSPKHc9ZydTl+1x2wmyisimqIonur3sysQUcAAXse4AxVVOUxuBKleqqu7aLMb3tc9z98cxy0bjZejivqaWLMMi2sRR5fFTwHpQM0/ICsdLfH64W5PltTlFVI8FCKhJTrlZzp0W/mB4ufb0w7q6zqSfSSGGRpj00EbhQG/fb7dsb6rKq+mhC5bYMUK6AxICnbj1vhR8zAUfmFWjM5aWOqk80Qndk1fhut7eh9/f98Az0GYq/8AlmkQd45BfT8b7YByeeuhL1MstOkUcpEkkjgGS21gO3Fud8EZrmtfUx08tDT1E6HVfpU7OFsRte1sSjsDUq+OjqOvqIYkFY1JTNLUSMGkCElgOCSe53+LWwHJnVPGZ4VhdijWjJ1EFr3A1WtsDxgGq8UUs88tBHUPFUS6kMnTs0f+m3m3P2+2+AaytjraIPAnXq6aTSqiIKWa17n37n7YuV3c87H2MaQVoqR0DDeZWazoy6V0+vHqd/b4wJWR1iBIfrBTBw4ljuxYkAHldwf+++Egrc1Ekz0iNQq2ga38llvfj3I9cNaagnnkletZwXGs6HsqjYFmJH+79+Bi4Fe8hU7GY1nVNRRU86XcRnW4bVr2UAn783wdHDFFLG0xsoI1W3J35wTlMKVOXvGAWquRK48zDt8bW2wDMGUENscdRxwceFcZ+InkVXctGvjCGjp6an6AuXPpvYD/ANxGuyA8MPkjD/xxeP6AluYd17i1sTuVItVmVNDJfRJIoa3zguJyqyvlirqPvENNTUeXxtEW/EA0hr+l8SLyuNr2+MUfjWqJrkplP4caAgehP9jCqChKUn1ctumQdI7nB8eQgbgjjA3AklKkG5UqdjitfxXktJRxyPFqzGQBJrK19xY8c3+diRiOsZHIRWtfgDc4Dp6OWKpklqTeZ2LaRwgv++EvEuOvL6D2o+8NgJSzKZK5JnYCCySMCsTkNoANx25w2rc5o5ZIqNc3NHUq5Et9Qbcbi/A2ItY+nphBQINQNrXOxxJ+MJXXxBVxaiAjC2/B0rhPn8PCvFVUFC/86hMLls/q+p2CKrymnqadaOaCZYVCMNixvx235OHiVEFNFGrw7lQdKCwH9cfn6izySilWQuJTYAEdiPUHnFrJ4rpapUeviaonUaGKspAt6G9iDz/ye3PtxpoHqdCOvpqHLWSOpieprEYdXXYaWfbzG5BO97XONP8Ak6OpFNDDDFExk6iAG6A2N2tt5rHvfj1xqneupadOjQiQyG0LKQ6xqLC+k2ud+57H2x6ko3hzKBaid5ZarzMFktE3fax237D7YMQKim2bcqPDmVUNHSO8t7vLpp1bzldX8299jt8W++B/FawCppY6alEYkQkyagQwHIBvxfTcm2NFNmn0kD00OuSqQtF1JNOhVv8AmIv+Xjdd7g+oONGdukuZpEkglWGM6SG1DduL/Cg/fBvDFbJyQx2B/wB+ZfkDrhNfMw8P5zCcz6Kgl0ALaTxqF1uDyCByPa4xlmNQkmaNHGbhnUg/Nj/zgGky+my9mni1F2FvM97D0GBZWMeZrObiNdOph2I3/YjHRkE7PvEEPXUYeP59VdAhH5YRvzfc4VeGYzNmsT9ovxCPjBfi4GZqepTzIUtqHB7jCPKswagqlkUXH5W+DiVWtQt+mb/EFU0+b1Dtt5rfYC2NuaVAbJ6QRt5FFmt64DzyRGrmkBWzAG4wCJnnjMKjyXuTgoHxKXoGYw53R0jMsut5OxUG6/bjGUcyShZl1FW8wJ7jG9adEUFBv3PfFBlGURVuWNFUjp9QtNDIq+bYhSR7eoO21+cCz/y6+ZkOpbGwyN1WDZbUIzqpQNvgw5N4ckzZqivqV6kzFpUkQ2HbTft/5heuWVeVZmkFSpKHzK6A6XXm4Ppvjptbk6w5eCi0rySKqSSMButhut13PcH239cZ/irA4UCn3+objUuUkicKqfDwSrzKjjpgZ9CzU0gY6dAIJA7bgixxjQ00lMhSeKoic2IsCQR24HzjrDRZhTNqWWI6WOqSdxoTe42/MT8d/XG36SOCNUkqZIWBIYRyaQT9v+d8Y5yajwT3MTZdVw108tPWIxcNaFpALrtvz7D3GN2c9EoZSwf6dQ6Oqi7bEdjYgkb9zYntbA1dl1Vmks3Qp5RK1l6jt01UetgCPtjbkWWz5NSVFVMRHKo0kTITcd7Dmx9fnC5YhdxcAXqNYBFNRdaooqhBJFaTQQRvxsDx74CqcoqKKjethemaAKH6kkxS4224N/nbtthtT5jHNFNV1qT0qpJHGkRFgxJsQtrX/u2Ib/FPN6RYYaPLZ5SjMxeMMAsYGwGkAb233ufXc4Lx8uXA/wDC1cJkxqy0Yul8XLPL0kWOJe7sdX6AYIo8/SCSRKZ1kMq3OrfzA8/cE/pjm7OvPPYYzgrZoJY3ViQhvpv+oxsLy2IposcQ+J0CfMOpC4nbVc6rnscIXrmkn6NPE7MTbYX/AKYcZBUZfV6UqYUaQ/kZuGv29L/9YE8VZeaGZa/LtVOwOmRY9h82xpsreV5inQ9696igyKMnQjZm+ny2aZVetkO3CKbn9f8ArBqU6RgLGB7ADAOSw59VvRzyK/0jyXkKxgXjFiWO1rWJ9zY2GOoZJ4byqkyqGqzadqt57XKvojBNzpUJa9rfzXwrl8Z4vFXSkmW/SZ8h2ROZ19ZFQgpIA0/aO/B/3enxz8c4tMlr6xqCmqKGSXMIoIDIbqB05AtxFp534NhYjjFfWfweupHy2FKdFiKKq9EFV3Hb03t+mF2VQxZfAKWMyGOla8SAk6RyRpIubHVex4OMPleKZOYLZaH1HcXF8oaO5HZp4rzfMKkUzUMiNEmy9C7DkFvT1HGLWjzj+F+EoProQxjgRZeqDZSQAC1gSO3AJ37c4NjziKMBpOnTSyBgOodIIABJ47XAvxhZEYcxrao08skYdQHe+pJpCOBcEMtrC4sDqGE/OKqABoS9djAKfPaLN2ZcvrYysK2lZkKLdr2Ca7kgXN7jthllkFMyyTV6VEruQAyxheBa5FrfoTtbCT+DvTZvDPRslNHUsRUdEKukkE7A7cbfbFXU01GRHGsIVoxpZdJBGw5sOfv++CdgdiHLekCRlfnNDNTRzwRTLNThmjYyhI49rayOGsbngbDfE49dV11QxjrZJnqUUCKJNJlQC2ogW0gDcCxuPjAefTThIswRKZYoECRARnUil2Cnckagd77X9cOKPLKakyWl8SiepjmWGOomWMi8hsBYE8c2+O2ChQBZgq6blhkNXW/wmOjky1XaNba5Nrqb2IG4tfe49tjbHIf8QeimdyRQlmVSRqZy3c7c82xXZfXPn5niysCHL6U61gqRcvcgbleNyO+w+BiXrMuiNaaisZWITqTII9S3MmgAXIuOObYrjDBraSX7CpLU1DNVOFiRiTwBycEVOUz09hNDJGbXsyEbHg46xT00GWwyxwUlMVpxqcFNx5wvlP3PPt8YJ8aVEVRS0lXIH1CGKxAG6ktsQbjkHf8AfsTzjftJXFY3OLF5oYzExYKDfSdsdE8JVmX12XRw5vVPUVCMLRvHcaB6t3Hzvxb2xrsppa0pTdJUkMQlVrcgi+9rW+LHjn1yo8tgpMwigy6MxSMLs7SE9r7begwYchwtKSLlG46ufULqXcCOP/i0SUjswhdQ17XsDvsfi3e3ocYtU1sM9VKZI5IypWyR6QwWxIIvcG33+cZQL9Y9HJEEpViUt5FJZwSCLm4HCi4tbkcHGg0cVNVQ0tQWnjnqDGCSfKTuuxNiLg83529s61sgwl1GVLkgzGmlqTHaJiWQO1zcsSdzwO3He+2NVRSVNW/0azFIuogWWO6oCeVsPzA25N99sNKeN56URhzGhUldJueL2N97b25O2DKZ3hjKTpEUkNlsL7+pv88YAXF1LXcgs8zeOkP8OzumFbIuoQVSMvmS99JuCDuq7nnb2xtk8RP9DFTZLCkMUpOwR1eIMf5tyO53vv6DjD/OqBK6rp43ESySy7uIQQTbe68EfN+/qcJospGVCcq0bNGeudUQYJdtI0g7XAIH67nYYMCrijI6C49yygq80kRllMJgAKsUNlcDi3Y79j3xspqmnyl5abNVpZHLaleSQ6fSygLtaw533wZ4ZOilijmALywicyxgKTHeyLbsQOcTGf5NJmNcJTUPTgoGtBIV1XJ3awAvYKD8YYx4lCyDo0Z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80963" y="-427038"/>
            <a:ext cx="119062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BeAHUDASIAAhEBAxEB/8QAGgAAAQUBAAAAAAAAAAAAAAAAAgADBAUGAf/EADQQAAIBAwMCBAQFAwUBAAAAAAECAwAEEQUSITFBEyJRYQZxobEUFTKBkTTB8CMkQlJT8f/EABsBAAIDAQEBAAAAAAAAAAAAAAMEAAEFAgYH/8QAKBEAAQQCAQMDBAMAAAAAAAAAAQACAxEEEiEFMUETUWEUInHhgZGh/9oADAMBAAIRAxEAPwCUppxWphTRg17JfMCFJR6ejkwfaosLosimbIQcnAzUCbX4J79nkfaNz7nbAHJGP34IJ78Gl5Hhrg0+V0zGdI0uHhXhl5rqzDndnn0qCtxHMu6J1cY6qwP2rqy8V1oCEv6ZHdSpZsrgnIHagDqcBx26jrUVpOoqm13UDbxo1s5MkMivIigny+jEdM+9U8BjbKZggdK4NC0TyZHl78nIpnxMrg8VAj1SF03Os0aFchpIztx8+n1qPe6zBDBJJbEXDJw4iOdo9TjoPeoHRtHdEGNK51BqsmyOe1BmsdN8XXYGUt8Rk4yyHH81d6NrEWqwMyDZIhw6Z6e/yqRZUcjtR3R5enzRN3cOFaE0OaclBjVAQNzDJyOR6Co5NHY7a+KQnxBgbTgbF8ePg/KImlQE0qJa4pOK1OBqjK1GGoaotUjdVJrGj2U0E00sz24/UzAZA59Opq03Ug1DljD20USF7onhzSsCbayhm/2+sSdQAUtyMZ+bCrrTDqD8WWuRTHtHcRuNw/g/etA6Rt+pEOeuVBqP+AinuFWFPDK/+eFyftgf3rHmxsiIbMet1nUsaUVLHx/ahXOr6rYxlr3SmZccSwNvQn9s/wBqgx6tbXmiyxQyNCY9vil8bpGPUjrzmrq4ludOnjhtpTdO/HhBck+vHTHvxUbUtMtNZgMwgMU6gFgo2sccHt1/btSTepSHiXt8J6DBxJmB8Hvao4vizXNKk22N6kEITaFt1VkcgZO4kHcff34x0qpm1SfUJbuUxxLLKo8VkVY1A3DJ2jA9Mn0yT6jRHS/hGKJWX8xnuHX+n8YAgnjBIGPrzUWf4eh02SS9R5IlCNstZGV2OQR5iMeXHXjP3qCUE8Jv0w3wqS6lBEAW8xKSd6LJvRFGMHgYyeeOeAPlV18Hq0OpzyMybvDAAQ5Vsnr8uKqxb2k8VxNHZTQNGVAKMcKSMEc5yM96maBdQrvsPCKzeUxuTk7uP4wOf5pnFeDIDaDnMJgc0DutqXJJNcLU3upZr0QK8hqi3UqDNKrtSl0NRBqjhqLdQrXRan91LdTO6luqbKtU6WrlujOn9Sttu828jLEEnoO/2qNcSSpBI1sqtMF8gbpmqSy1Cf8AEmO4ZlnBBcvyc/PP1rH6nkuYNWjuFqdOw45jch4Hha+CUQbl0+Daz43TSHc7fM9B+3fFP2lqY0Lyks0mWLHksT6modhc4QK/nz17596mpdW4XGWweoJrzHqAd17GFsbG6sFBZqHQpYNUeafBG4se+3JzjPyq8kSGCJWmwVj8yuwHl9we1SZLmNgPDt4xt6MRVffQpcIUyR349PSqEluR3uZrVKq1nXbbUrb8DaIXgXmRgpULg+uPXFQLNrRZWe2gR5kO1miTlCcjknJPQj0+lL4m1Cygia2tAiyRlW2oMb2JOM+wxk/IUXw7afhNPUuD4kp3tkc47f571uYWM6QAXXlYXUMhrGk9/H5/Sei1uM3KW8kTKxbaWzyD7irTNRJLa3lnSeSJTKn6XI5FPbq3MaOSMEPdfsvO5Do30WCvdOZpU3mlTVpakIauhqjh67voNopYn99VN5q08GpC2jg8RAATjqfX2FT99YzW5JxfSxyzFi2CwU+X2H7ClcqVzGjVO4OO2R5DvZbNNcsoIgyKLibPPAKL/Y9vUfestr3xEZNTZNubeMeRcBSGI5OfTParrTLSK1tgIud+HyevIHGawusyCbU7lx0Mhx/NZuZG7UOkNkrS6eyMyOawcBanTdceUIrI4J4zkdPX6Vo4ryZFXxYXPGQSR0rEWEVxBaC7jiVk3Ydj1CjHPy7cVp9NvWvbNJCMFfKPek4sQSTBjhwUXKeYmF0R/wBUi/8Aie1sHEd1vDldwAXPH+Cs/dfFdzcOwto2ggHLysuWC+wHzrk62+oa3PJOoe2s4tpJPBbP/wB/irDSoLeexMrRBvxQLSBuc8nj5UxH05hk+08KjlCOIF4JPF/z+lV6Nb/mGqSXVxaMbdlPhMwO3g4GfU1rVNMoqxqqIoVVGAAOAKLNbePCIm15WPlTmd11QHZPZpbqa3Us0wlKTm6lTe6lVqapgNXd1UlxqMsMhDbY8f8AFu/7138+tlTzBi3/AFUZ+tI/UM8lP/SSEWBasNSv0sLVpX8zdFXPU1Q6Rp02sySu5SJUbdNczN5VB7Y6seuAPtzVLfXcl1Ozs7sCTtDHOBVpodxdzzCEt/p4UMfQKMVnyTmZ9VwtRuMceEkH7lt2v9EsoFgt7eW5ZF2+LK5XOBjoOn1rHXmmRaheGRcpI7ZbaOD6mrxbSHupY+5p2OOOP9CAUY48khG54WbFMISSwmyit4lt4UhQeVRj507wBgAAUGa7mtAABLEknlU+pWEcVn+Htn8BLiceI5yQAfU9ccCp+mCRbUeNsDliSIxhQc44H1/en5FSRCjjKnrSjVY0VI1CqowAO1CbFrJsPZHdOXxaHvadBruabzXQaYtLUj3V3NN5pZrrZVSPNKgzSqbKUofDfqAI9DQSQQyrteJGHuKQNH3pWge6bsjsVWy6FaOMR7o+ecHP3qfZ2sVpCIoRx3Pcn3pwUVctiY02AunzSPbq48IwaW6gzXc0S0CkeRSzQUhXQKqk5upZoK7V2pSLNdzQA0qtSkWa7mgpZqWqpHmlTZNKopS//9k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80963" y="-427038"/>
            <a:ext cx="111442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destination360.com/north-america/us/hawaii/images/hawaii-div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648200"/>
            <a:ext cx="2286000" cy="1828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</TotalTime>
  <Words>98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Power Point Assignment #1</vt:lpstr>
      <vt:lpstr>The Basics</vt:lpstr>
      <vt:lpstr>My Career</vt:lpstr>
      <vt:lpstr>My Education</vt:lpstr>
      <vt:lpstr>My Hobbies</vt:lpstr>
    </vt:vector>
  </TitlesOfParts>
  <Company>GROUP OFFICE MVP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Assignment #1</dc:title>
  <dc:creator>ccstudent</dc:creator>
  <cp:lastModifiedBy>ccstudent</cp:lastModifiedBy>
  <cp:revision>12</cp:revision>
  <dcterms:created xsi:type="dcterms:W3CDTF">2011-02-05T15:09:09Z</dcterms:created>
  <dcterms:modified xsi:type="dcterms:W3CDTF">2011-02-05T19:54:13Z</dcterms:modified>
</cp:coreProperties>
</file>